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2394" y="156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vya Rathee" userId="2c277df5dbd0aa19" providerId="LiveId" clId="{7C4D1F11-35EC-4412-A213-2F0D2013D49D}"/>
    <pc:docChg chg="modSld">
      <pc:chgData name="Divya Rathee" userId="2c277df5dbd0aa19" providerId="LiveId" clId="{7C4D1F11-35EC-4412-A213-2F0D2013D49D}" dt="2025-12-05T16:11:32.775" v="3" actId="20577"/>
      <pc:docMkLst>
        <pc:docMk/>
      </pc:docMkLst>
      <pc:sldChg chg="modSp mod">
        <pc:chgData name="Divya Rathee" userId="2c277df5dbd0aa19" providerId="LiveId" clId="{7C4D1F11-35EC-4412-A213-2F0D2013D49D}" dt="2025-12-05T16:11:32.775" v="3" actId="20577"/>
        <pc:sldMkLst>
          <pc:docMk/>
          <pc:sldMk cId="0" sldId="257"/>
        </pc:sldMkLst>
        <pc:spChg chg="mod">
          <ac:chgData name="Divya Rathee" userId="2c277df5dbd0aa19" providerId="LiveId" clId="{7C4D1F11-35EC-4412-A213-2F0D2013D49D}" dt="2025-12-05T16:11:32.775" v="3" actId="20577"/>
          <ac:spMkLst>
            <pc:docMk/>
            <pc:sldMk cId="0" sldId="257"/>
            <ac:spMk id="16" creationId="{75F4FCA9-111B-F8BD-083E-4F75C7593AC3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AU"/>
          </a:p>
        </p:txBody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  <p:txBody>
            <a:bodyPr/>
            <a:lstStyle/>
            <a:p>
              <a:endParaRPr lang="en-AU"/>
            </a:p>
          </p:txBody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  <p:txBody>
            <a:bodyPr/>
            <a:lstStyle/>
            <a:p>
              <a:endParaRPr lang="en-AU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188700" y="1758757"/>
            <a:ext cx="73095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solidFill>
                  <a:schemeClr val="dk2"/>
                </a:solidFill>
              </a:rPr>
              <a:t>In this project New York City TLC has consulted with Automatidata to prepare a regression model that can predict taxi fares beforehand. In Course 3 of this Google Advanced Data Analytics course, an EDA has been carried out in which data is cleaned, structured, and visualised.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518736" y="4032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Ecplo</a:t>
              </a:r>
              <a:r>
                <a:rPr lang="en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ratory Data A</a:t>
              </a:r>
              <a:r>
                <a:rPr lang="en-AU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n</a:t>
              </a:r>
              <a:r>
                <a:rPr lang="en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alysis of New York City TLC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853719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Executive Summary</a:t>
              </a: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 by Automatidata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5" name="Picture 14" descr="A graph of a scatter plot&#10;&#10;AI-generated content may be incorrect.">
            <a:extLst>
              <a:ext uri="{FF2B5EF4-FFF2-40B4-BE49-F238E27FC236}">
                <a16:creationId xmlns:a16="http://schemas.microsoft.com/office/drawing/2014/main" id="{E3C51002-D927-5322-BF96-B33C8B0C3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475" y="4142508"/>
            <a:ext cx="4093725" cy="26124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5F4FCA9-111B-F8BD-083E-4F75C7593AC3}"/>
              </a:ext>
            </a:extLst>
          </p:cNvPr>
          <p:cNvSpPr txBox="1"/>
          <p:nvPr/>
        </p:nvSpPr>
        <p:spPr>
          <a:xfrm>
            <a:off x="197291" y="3990108"/>
            <a:ext cx="2873155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Some outliers reported in the data are as follows: 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Total amount goes negative and zero which should be removed as an incorrect entry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Tip reached a maximum of 200 $ which was unusual and an outlier which needs investigation.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Trip distance of 0 which should be removed via some algorithmic advancements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Total amount near to 1200 while the trip distance was in the range of 0-5.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Total amount being negative which can be removed as it is of less proportion that is 14 rows out of 22699 rows i.e. 0.06%.</a:t>
            </a:r>
          </a:p>
          <a:p>
            <a:r>
              <a:rPr lang="en-AU" dirty="0"/>
              <a:t>Other key insights: 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The data was sorted out in ascending order of their drop off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The highest ride count was in the month of </a:t>
            </a:r>
            <a:r>
              <a:rPr lang="en-AU"/>
              <a:t>Mayand</a:t>
            </a:r>
            <a:r>
              <a:rPr lang="en-AU" dirty="0"/>
              <a:t> the day of Thursday.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53C447-0E51-DEF4-9D92-D02CE79CF674}"/>
              </a:ext>
            </a:extLst>
          </p:cNvPr>
          <p:cNvSpPr txBox="1"/>
          <p:nvPr/>
        </p:nvSpPr>
        <p:spPr>
          <a:xfrm>
            <a:off x="3404475" y="7897091"/>
            <a:ext cx="40937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Some algorithmic manipulations for removing outliers which were reported in EDA.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Determine variables where trip fares can be affected.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Consider the most relevant key variables for regression modelling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</Words>
  <Application>Microsoft Office PowerPoint</Application>
  <PresentationFormat>Custom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Calibri</vt:lpstr>
      <vt:lpstr>Google Sans</vt:lpstr>
      <vt:lpstr>Arial</vt:lpstr>
      <vt:lpstr>Google Sans SemiBold</vt:lpstr>
      <vt:lpstr>Roboto</vt:lpstr>
      <vt:lpstr>PT Sans Narrow</vt:lpstr>
      <vt:lpstr>Work Sans</vt:lpstr>
      <vt:lpstr>Lato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Divya</dc:creator>
  <cp:lastModifiedBy>Divya Rathee</cp:lastModifiedBy>
  <cp:revision>1</cp:revision>
  <dcterms:modified xsi:type="dcterms:W3CDTF">2025-12-05T16:11:34Z</dcterms:modified>
</cp:coreProperties>
</file>